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300" r:id="rId3"/>
    <p:sldId id="301" r:id="rId4"/>
    <p:sldId id="305" r:id="rId5"/>
    <p:sldId id="304" r:id="rId6"/>
    <p:sldId id="303" r:id="rId7"/>
    <p:sldId id="306" r:id="rId8"/>
    <p:sldId id="278" r:id="rId9"/>
    <p:sldId id="263" r:id="rId10"/>
    <p:sldId id="258" r:id="rId11"/>
    <p:sldId id="267" r:id="rId12"/>
    <p:sldId id="257" r:id="rId13"/>
    <p:sldId id="264" r:id="rId14"/>
    <p:sldId id="292" r:id="rId15"/>
    <p:sldId id="310" r:id="rId16"/>
    <p:sldId id="308" r:id="rId17"/>
    <p:sldId id="309" r:id="rId18"/>
    <p:sldId id="293" r:id="rId19"/>
    <p:sldId id="294" r:id="rId2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614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5476E-1246-46BA-AEA2-B5FEEC332A0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E5FD3-DD5F-4E53-B8EF-385081CEB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68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722C-70B5-4A9D-93D2-9FA19B985CA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A0BA-BECE-45F5-B73C-C497A5DD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722C-70B5-4A9D-93D2-9FA19B985CA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A0BA-BECE-45F5-B73C-C497A5DD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3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722C-70B5-4A9D-93D2-9FA19B985CA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A0BA-BECE-45F5-B73C-C497A5DD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722C-70B5-4A9D-93D2-9FA19B985CA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A0BA-BECE-45F5-B73C-C497A5DD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0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722C-70B5-4A9D-93D2-9FA19B985CA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A0BA-BECE-45F5-B73C-C497A5DD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7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722C-70B5-4A9D-93D2-9FA19B985CA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A0BA-BECE-45F5-B73C-C497A5DD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3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722C-70B5-4A9D-93D2-9FA19B985CA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A0BA-BECE-45F5-B73C-C497A5DD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4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722C-70B5-4A9D-93D2-9FA19B985CA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A0BA-BECE-45F5-B73C-C497A5DD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722C-70B5-4A9D-93D2-9FA19B985CA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A0BA-BECE-45F5-B73C-C497A5DD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4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722C-70B5-4A9D-93D2-9FA19B985CA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A0BA-BECE-45F5-B73C-C497A5DD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8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722C-70B5-4A9D-93D2-9FA19B985CA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A0BA-BECE-45F5-B73C-C497A5DD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4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4722C-70B5-4A9D-93D2-9FA19B985CA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9A0BA-BECE-45F5-B73C-C497A5DD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2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9.wmf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457450"/>
          </a:xfrm>
        </p:spPr>
        <p:txBody>
          <a:bodyPr>
            <a:norm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3 Semester 1 </a:t>
            </a:r>
            <a:br>
              <a:rPr lang="en-US" dirty="0" smtClean="0"/>
            </a:br>
            <a:r>
              <a:rPr lang="en-US" dirty="0" smtClean="0"/>
              <a:t>Final Exam Review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898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Write the equation of an absolute value graph with a vertex of (-2,5) and passes through (3,-1)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294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7848600" cy="5029200"/>
          </a:xfrm>
        </p:spPr>
        <p:txBody>
          <a:bodyPr>
            <a:noAutofit/>
          </a:bodyPr>
          <a:lstStyle/>
          <a:p>
            <a:pPr algn="l"/>
            <a:r>
              <a:rPr lang="en-US" sz="4500" dirty="0" smtClean="0"/>
              <a:t>What translation is applied to</a:t>
            </a:r>
            <a:r>
              <a:rPr lang="en-US" sz="4500" dirty="0"/>
              <a:t/>
            </a:r>
            <a:br>
              <a:rPr lang="en-US" sz="4500" dirty="0"/>
            </a:br>
            <a:r>
              <a:rPr lang="en-US" sz="4500" dirty="0" smtClean="0"/>
              <a:t/>
            </a:r>
            <a:br>
              <a:rPr lang="en-US" sz="4500" dirty="0" smtClean="0"/>
            </a:br>
            <a:r>
              <a:rPr lang="en-US" sz="4500" dirty="0"/>
              <a:t/>
            </a:r>
            <a:br>
              <a:rPr lang="en-US" sz="4500" dirty="0"/>
            </a:br>
            <a:r>
              <a:rPr lang="en-US" sz="4500" dirty="0" smtClean="0"/>
              <a:t/>
            </a:r>
            <a:br>
              <a:rPr lang="en-US" sz="4500" dirty="0" smtClean="0"/>
            </a:br>
            <a:r>
              <a:rPr lang="en-US" sz="4500" dirty="0" smtClean="0"/>
              <a:t>             </a:t>
            </a:r>
            <a:r>
              <a:rPr lang="en-US" sz="4500" dirty="0" err="1" smtClean="0"/>
              <a:t>to</a:t>
            </a:r>
            <a:r>
              <a:rPr lang="en-US" sz="4500" dirty="0" smtClean="0"/>
              <a:t> get</a:t>
            </a:r>
            <a:r>
              <a:rPr lang="en-US" sz="4500" dirty="0"/>
              <a:t/>
            </a:r>
            <a:br>
              <a:rPr lang="en-US" sz="4500" dirty="0"/>
            </a:br>
            <a:r>
              <a:rPr lang="en-US" sz="4500" dirty="0" smtClean="0"/>
              <a:t>  </a:t>
            </a:r>
            <a:endParaRPr lang="en-US" sz="45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502515"/>
              </p:ext>
            </p:extLst>
          </p:nvPr>
        </p:nvGraphicFramePr>
        <p:xfrm>
          <a:off x="838200" y="1828800"/>
          <a:ext cx="2462213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4" imgW="596880" imgH="393480" progId="Equation.DSMT4">
                  <p:embed/>
                </p:oleObj>
              </mc:Choice>
              <mc:Fallback>
                <p:oleObj name="Equation" r:id="rId4" imgW="5968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2462213" cy="162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522028"/>
              </p:ext>
            </p:extLst>
          </p:nvPr>
        </p:nvGraphicFramePr>
        <p:xfrm>
          <a:off x="3886200" y="3352800"/>
          <a:ext cx="4086225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6" imgW="990360" imgH="393480" progId="Equation.DSMT4">
                  <p:embed/>
                </p:oleObj>
              </mc:Choice>
              <mc:Fallback>
                <p:oleObj name="Equation" r:id="rId6" imgW="9903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352800"/>
                        <a:ext cx="4086225" cy="162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70779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domain of the function?</a:t>
            </a:r>
            <a:endParaRPr lang="en-US" dirty="0"/>
          </a:p>
        </p:txBody>
      </p:sp>
      <p:pic>
        <p:nvPicPr>
          <p:cNvPr id="27650" name="Picture 2" descr="Image result for domain of a fun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4914900" cy="501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858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>
            <a:normAutofit fontScale="90000"/>
          </a:bodyPr>
          <a:lstStyle/>
          <a:p>
            <a:r>
              <a:rPr lang="en-US" sz="7000" dirty="0" smtClean="0"/>
              <a:t>Complete the square to put in graphing form</a:t>
            </a:r>
            <a:endParaRPr lang="en-US" sz="7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49145"/>
              </p:ext>
            </p:extLst>
          </p:nvPr>
        </p:nvGraphicFramePr>
        <p:xfrm>
          <a:off x="914400" y="2819400"/>
          <a:ext cx="7639401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4" imgW="1549080" imgH="228600" progId="Equation.DSMT4">
                  <p:embed/>
                </p:oleObj>
              </mc:Choice>
              <mc:Fallback>
                <p:oleObj name="Equation" r:id="rId4" imgW="1549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2819400"/>
                        <a:ext cx="7639401" cy="112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24381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>
            <a:noAutofit/>
          </a:bodyPr>
          <a:lstStyle/>
          <a:p>
            <a:r>
              <a:rPr lang="en-US" sz="4500" dirty="0" smtClean="0"/>
              <a:t>What is the domain of:</a:t>
            </a:r>
            <a:endParaRPr lang="en-US" sz="45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634351"/>
              </p:ext>
            </p:extLst>
          </p:nvPr>
        </p:nvGraphicFramePr>
        <p:xfrm>
          <a:off x="769938" y="2441575"/>
          <a:ext cx="7196137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Equation" r:id="rId4" imgW="1143000" imgH="228600" progId="Equation.DSMT4">
                  <p:embed/>
                </p:oleObj>
              </mc:Choice>
              <mc:Fallback>
                <p:oleObj name="Equation" r:id="rId4" imgW="1143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9938" y="2441575"/>
                        <a:ext cx="7196137" cy="1439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28712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>
            <a:noAutofit/>
          </a:bodyPr>
          <a:lstStyle/>
          <a:p>
            <a:r>
              <a:rPr lang="en-US" sz="4500" dirty="0" smtClean="0"/>
              <a:t>What is the domain of:</a:t>
            </a:r>
            <a:endParaRPr lang="en-US" sz="45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526876"/>
              </p:ext>
            </p:extLst>
          </p:nvPr>
        </p:nvGraphicFramePr>
        <p:xfrm>
          <a:off x="530225" y="2401888"/>
          <a:ext cx="7677150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4" imgW="1218960" imgH="241200" progId="Equation.DSMT4">
                  <p:embed/>
                </p:oleObj>
              </mc:Choice>
              <mc:Fallback>
                <p:oleObj name="Equation" r:id="rId4" imgW="1218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0225" y="2401888"/>
                        <a:ext cx="7677150" cy="152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94589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>
            <a:noAutofit/>
          </a:bodyPr>
          <a:lstStyle/>
          <a:p>
            <a:r>
              <a:rPr lang="en-US" sz="4500" dirty="0" smtClean="0"/>
              <a:t>What is the domain of:</a:t>
            </a:r>
            <a:endParaRPr lang="en-US" sz="45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769890"/>
              </p:ext>
            </p:extLst>
          </p:nvPr>
        </p:nvGraphicFramePr>
        <p:xfrm>
          <a:off x="1489075" y="1801813"/>
          <a:ext cx="5756275" cy="271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4" imgW="914400" imgH="431640" progId="Equation.DSMT4">
                  <p:embed/>
                </p:oleObj>
              </mc:Choice>
              <mc:Fallback>
                <p:oleObj name="Equation" r:id="rId4" imgW="9144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9075" y="1801813"/>
                        <a:ext cx="5756275" cy="2719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57573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752600"/>
            <a:ext cx="7696200" cy="1630362"/>
          </a:xfrm>
        </p:spPr>
        <p:txBody>
          <a:bodyPr>
            <a:noAutofit/>
          </a:bodyPr>
          <a:lstStyle/>
          <a:p>
            <a:r>
              <a:rPr lang="en-US" sz="4500" dirty="0" smtClean="0"/>
              <a:t>Sam bought a house for $540,000.  It appreciates 3% a year.  How much is it worth after 8 years?</a:t>
            </a:r>
            <a:endParaRPr lang="en-US" sz="4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573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>
            <a:noAutofit/>
          </a:bodyPr>
          <a:lstStyle/>
          <a:p>
            <a:r>
              <a:rPr lang="en-US" sz="4500" dirty="0" smtClean="0"/>
              <a:t>Find the Interquartile Range (IQR)</a:t>
            </a:r>
            <a:endParaRPr lang="en-US" sz="45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740496"/>
              </p:ext>
            </p:extLst>
          </p:nvPr>
        </p:nvGraphicFramePr>
        <p:xfrm>
          <a:off x="1300163" y="1752600"/>
          <a:ext cx="6664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Equation" r:id="rId4" imgW="1777680" imgH="203040" progId="Equation.DSMT4">
                  <p:embed/>
                </p:oleObj>
              </mc:Choice>
              <mc:Fallback>
                <p:oleObj name="Equation" r:id="rId4" imgW="1777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00163" y="1752600"/>
                        <a:ext cx="666432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28712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>
            <a:noAutofit/>
          </a:bodyPr>
          <a:lstStyle/>
          <a:p>
            <a:r>
              <a:rPr lang="en-US" sz="4500" dirty="0" smtClean="0"/>
              <a:t>Find the vertex</a:t>
            </a:r>
            <a:endParaRPr lang="en-US" sz="45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625925"/>
              </p:ext>
            </p:extLst>
          </p:nvPr>
        </p:nvGraphicFramePr>
        <p:xfrm>
          <a:off x="304800" y="2514600"/>
          <a:ext cx="847566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Equation" r:id="rId4" imgW="1346040" imgH="203040" progId="Equation.DSMT4">
                  <p:embed/>
                </p:oleObj>
              </mc:Choice>
              <mc:Fallback>
                <p:oleObj name="Equation" r:id="rId4" imgW="1346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2514600"/>
                        <a:ext cx="8475662" cy="1279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28712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8600"/>
            <a:ext cx="73914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Write the Equation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0"/>
            <a:ext cx="41529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872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73914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the exact equation</a:t>
            </a:r>
            <a:br>
              <a:rPr lang="en-US" dirty="0" smtClean="0"/>
            </a:br>
            <a:r>
              <a:rPr lang="en-US" dirty="0" smtClean="0"/>
              <a:t>with the given asymptote </a:t>
            </a:r>
            <a:br>
              <a:rPr lang="en-US" dirty="0" smtClean="0"/>
            </a:br>
            <a:r>
              <a:rPr lang="en-US" dirty="0" smtClean="0"/>
              <a:t>&amp; locater point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2667000"/>
            <a:ext cx="45339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10400" y="475666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-1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34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8600"/>
            <a:ext cx="73914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Write the exact Equation</a:t>
            </a:r>
            <a:endParaRPr lang="en-US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1790700"/>
            <a:ext cx="36957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5105400" y="3810000"/>
            <a:ext cx="11430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34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8600"/>
            <a:ext cx="73914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Write the Equation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988" y="1524000"/>
            <a:ext cx="3248025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4857750" y="4165007"/>
            <a:ext cx="11430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34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8600"/>
            <a:ext cx="73914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Write the exact Equation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1676400"/>
            <a:ext cx="357187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4267200" y="2209800"/>
            <a:ext cx="11430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34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2509838"/>
            <a:ext cx="39814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8600"/>
            <a:ext cx="73914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Write the Equation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2481" y="3814451"/>
            <a:ext cx="11430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327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>
            <a:noAutofit/>
          </a:bodyPr>
          <a:lstStyle/>
          <a:p>
            <a:r>
              <a:rPr lang="en-US" sz="7000" dirty="0" smtClean="0"/>
              <a:t>Solve for x</a:t>
            </a:r>
            <a:endParaRPr lang="en-US" sz="7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933789"/>
              </p:ext>
            </p:extLst>
          </p:nvPr>
        </p:nvGraphicFramePr>
        <p:xfrm>
          <a:off x="2633663" y="2133600"/>
          <a:ext cx="40132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4" imgW="609480" imgH="393480" progId="Equation.DSMT4">
                  <p:embed/>
                </p:oleObj>
              </mc:Choice>
              <mc:Fallback>
                <p:oleObj name="Equation" r:id="rId4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33663" y="2133600"/>
                        <a:ext cx="4013200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3265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4906962"/>
          </a:xfrm>
        </p:spPr>
        <p:txBody>
          <a:bodyPr>
            <a:noAutofit/>
          </a:bodyPr>
          <a:lstStyle/>
          <a:p>
            <a:r>
              <a:rPr lang="en-US" sz="6000" dirty="0" smtClean="0"/>
              <a:t>Write the exact equation of the path of the ball if it is thrown 40 feet and reaches a height of 8 feet. </a:t>
            </a:r>
            <a:endParaRPr lang="en-US" sz="6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830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152</Words>
  <Application>Microsoft Office PowerPoint</Application>
  <PresentationFormat>On-screen Show (4:3)</PresentationFormat>
  <Paragraphs>20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Int 3 Semester 1  Final Exam Review</vt:lpstr>
      <vt:lpstr>Write the Equation</vt:lpstr>
      <vt:lpstr>Write the exact equation with the given asymptote  &amp; locater point</vt:lpstr>
      <vt:lpstr>Write the exact Equation</vt:lpstr>
      <vt:lpstr>Write the Equation</vt:lpstr>
      <vt:lpstr>Write the exact Equation</vt:lpstr>
      <vt:lpstr>Write the Equation</vt:lpstr>
      <vt:lpstr>Solve for x</vt:lpstr>
      <vt:lpstr>Write the exact equation of the path of the ball if it is thrown 40 feet and reaches a height of 8 feet. </vt:lpstr>
      <vt:lpstr>Write the equation of an absolute value graph with a vertex of (-2,5) and passes through (3,-1)</vt:lpstr>
      <vt:lpstr>What translation is applied to                 to get   </vt:lpstr>
      <vt:lpstr>What is the domain of the function?</vt:lpstr>
      <vt:lpstr>Complete the square to put in graphing form</vt:lpstr>
      <vt:lpstr>What is the domain of:</vt:lpstr>
      <vt:lpstr>What is the domain of:</vt:lpstr>
      <vt:lpstr>What is the domain of:</vt:lpstr>
      <vt:lpstr>Sam bought a house for $540,000.  It appreciates 3% a year.  How much is it worth after 8 years?</vt:lpstr>
      <vt:lpstr>Find the Interquartile Range (IQR)</vt:lpstr>
      <vt:lpstr>Find the vertex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Transformations Polynomial Distribution Complex Solving Equations</dc:title>
  <dc:creator>infosys</dc:creator>
  <cp:lastModifiedBy>Administrator</cp:lastModifiedBy>
  <cp:revision>29</cp:revision>
  <cp:lastPrinted>2017-12-13T18:44:11Z</cp:lastPrinted>
  <dcterms:created xsi:type="dcterms:W3CDTF">2014-10-28T02:39:26Z</dcterms:created>
  <dcterms:modified xsi:type="dcterms:W3CDTF">2017-12-16T01:05:22Z</dcterms:modified>
</cp:coreProperties>
</file>